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5"/>
  </p:sldMasterIdLst>
  <p:notesMasterIdLst>
    <p:notesMasterId r:id="rId7"/>
  </p:notesMasterIdLst>
  <p:sldIdLst>
    <p:sldId id="257" r:id="rId6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Times New Roman" panose="02020603050405020304" pitchFamily="18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603" autoAdjust="0"/>
    <p:restoredTop sz="82701" autoAdjust="0"/>
  </p:normalViewPr>
  <p:slideViewPr>
    <p:cSldViewPr snapToGrid="0">
      <p:cViewPr varScale="1">
        <p:scale>
          <a:sx n="93" d="100"/>
          <a:sy n="93" d="100"/>
        </p:scale>
        <p:origin x="536" y="20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10" Type="http://schemas.openxmlformats.org/officeDocument/2006/relationships/theme" Target="theme/theme1.xml"/><Relationship Id="rId4" Type="http://schemas.openxmlformats.org/officeDocument/2006/relationships/customXml" Target="../customXml/item4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dirty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0F4C64F-8D10-46AA-B9EF-45403B611F5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eaLnBrk="1" hangingPunct="1"/>
            <a:fld id="{692DC008-F620-4257-AC7F-9CC12FA0959C}" type="slidenum">
              <a:rPr lang="en-US" altLang="en-US"/>
              <a:pPr eaLnBrk="1" hangingPunct="1"/>
              <a:t>1</a:t>
            </a:fld>
            <a:endParaRPr lang="en-US" altLang="en-US"/>
          </a:p>
        </p:txBody>
      </p:sp>
      <p:sp>
        <p:nvSpPr>
          <p:cNvPr id="51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BF87584E-D14F-4529-BE5F-39CC9DA8C9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273819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E6CEBFB4-5E26-43AC-AF09-E011A2CF23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57078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836680BA-C5D8-45F8-8B41-BD624BE4555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45909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96865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+mn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AF766771-02A5-4F61-8A14-3ECB993F7BB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517778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162199AA-3AC9-4D49-8146-E510AFA6A91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368685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F75012A2-9EE7-405A-9A87-2C2DD951E57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898760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4053338D-9322-4252-A6A3-96BF3540658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3503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6809C2C1-CA3F-4EF1-9CEC-859E151E987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29000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CDF7EAF5-F3FF-4027-9FCA-30152D514B2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185799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5F55C2BC-84D9-435C-A5CD-27EFE0BCE97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05636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15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10668000" y="6286500"/>
            <a:ext cx="1371600" cy="342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fld id="{DD6A66C1-BBEF-4F2D-A643-FB813AE66FF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0791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2" name="Rectangle 16"/>
          <p:cNvSpPr>
            <a:spLocks noChangeArrowheads="1"/>
          </p:cNvSpPr>
          <p:nvPr userDrawn="1"/>
        </p:nvSpPr>
        <p:spPr bwMode="auto">
          <a:xfrm>
            <a:off x="152400" y="6286500"/>
            <a:ext cx="2438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>
              <a:defRPr/>
            </a:pPr>
            <a:endParaRPr lang="en-US" sz="1000" dirty="0">
              <a:latin typeface="Times New Roman" pitchFamily="18" charset="0"/>
            </a:endParaRPr>
          </a:p>
        </p:txBody>
      </p:sp>
      <p:sp>
        <p:nvSpPr>
          <p:cNvPr id="4113" name="Rectangle 17"/>
          <p:cNvSpPr>
            <a:spLocks noChangeArrowheads="1"/>
          </p:cNvSpPr>
          <p:nvPr userDrawn="1"/>
        </p:nvSpPr>
        <p:spPr bwMode="auto">
          <a:xfrm>
            <a:off x="4419600" y="6286500"/>
            <a:ext cx="33528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endParaRPr lang="en-US" sz="1000" dirty="0">
              <a:latin typeface="Times New Roman" pitchFamily="18" charset="0"/>
            </a:endParaRPr>
          </a:p>
        </p:txBody>
      </p:sp>
      <p:sp>
        <p:nvSpPr>
          <p:cNvPr id="4144" name="Line 7"/>
          <p:cNvSpPr>
            <a:spLocks noChangeShapeType="1"/>
          </p:cNvSpPr>
          <p:nvPr userDrawn="1"/>
        </p:nvSpPr>
        <p:spPr bwMode="auto">
          <a:xfrm>
            <a:off x="304800" y="3781425"/>
            <a:ext cx="11582400" cy="0"/>
          </a:xfrm>
          <a:prstGeom prst="line">
            <a:avLst/>
          </a:prstGeom>
          <a:noFill/>
          <a:ln w="3810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ctr" eaLnBrk="0" hangingPunct="0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4145" name="Line 8"/>
          <p:cNvSpPr>
            <a:spLocks noChangeShapeType="1"/>
          </p:cNvSpPr>
          <p:nvPr userDrawn="1"/>
        </p:nvSpPr>
        <p:spPr bwMode="auto">
          <a:xfrm rot="16200000" flipH="1">
            <a:off x="3534574" y="3756997"/>
            <a:ext cx="5122454" cy="35611"/>
          </a:xfrm>
          <a:prstGeom prst="line">
            <a:avLst/>
          </a:prstGeom>
          <a:noFill/>
          <a:ln w="3810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lvl="0" algn="ctr" eaLnBrk="0" hangingPunct="0"/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9" name="Line 1035"/>
          <p:cNvSpPr>
            <a:spLocks noChangeShapeType="1"/>
          </p:cNvSpPr>
          <p:nvPr userDrawn="1"/>
        </p:nvSpPr>
        <p:spPr bwMode="auto">
          <a:xfrm>
            <a:off x="508000" y="6516220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0" name="Line 1036"/>
          <p:cNvSpPr>
            <a:spLocks noChangeShapeType="1"/>
          </p:cNvSpPr>
          <p:nvPr userDrawn="1"/>
        </p:nvSpPr>
        <p:spPr bwMode="auto">
          <a:xfrm>
            <a:off x="508000" y="1138201"/>
            <a:ext cx="11176000" cy="0"/>
          </a:xfrm>
          <a:prstGeom prst="line">
            <a:avLst/>
          </a:prstGeom>
          <a:noFill/>
          <a:ln w="57150">
            <a:solidFill>
              <a:srgbClr val="0C2D83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eaLnBrk="0" hangingPunct="0">
              <a:defRPr/>
            </a:pPr>
            <a:endParaRPr lang="en-US" sz="1400" dirty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" b="1">
          <a:solidFill>
            <a:schemeClr val="tx1"/>
          </a:solidFill>
          <a:latin typeface="Times New Roman" pitchFamily="18" charset="0"/>
          <a:cs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 i="1">
          <a:solidFill>
            <a:srgbClr val="000066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i="1">
          <a:solidFill>
            <a:srgbClr val="000066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i="1">
          <a:solidFill>
            <a:srgbClr val="000066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i="1">
          <a:solidFill>
            <a:srgbClr val="000066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i="1">
          <a:solidFill>
            <a:srgbClr val="000066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rgbClr val="000066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rgbClr val="000066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rgbClr val="000066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 i="1">
          <a:solidFill>
            <a:srgbClr val="000066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6168951" y="3875217"/>
            <a:ext cx="6096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Estimated costs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Major activities/milestones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Deliverables, metrics/measures of success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Potential risks</a:t>
            </a:r>
          </a:p>
        </p:txBody>
      </p:sp>
      <p:sp>
        <p:nvSpPr>
          <p:cNvPr id="2053" name="Rectangle 3"/>
          <p:cNvSpPr>
            <a:spLocks noChangeArrowheads="1"/>
          </p:cNvSpPr>
          <p:nvPr/>
        </p:nvSpPr>
        <p:spPr bwMode="auto">
          <a:xfrm>
            <a:off x="319067" y="3784600"/>
            <a:ext cx="5713433" cy="2743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 marL="117475" indent="-1174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200" b="1" dirty="0"/>
              <a:t>Project objective and scope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200" b="1" dirty="0"/>
              <a:t>Key personnel, facilities/equipment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1200" b="1" dirty="0"/>
              <a:t>Related prior or current work</a:t>
            </a:r>
            <a:endParaRPr lang="en-US" altLang="en-US" sz="1200" dirty="0"/>
          </a:p>
        </p:txBody>
      </p:sp>
      <p:sp>
        <p:nvSpPr>
          <p:cNvPr id="10" name="Rectangle 6" descr="How the project contributes to and addresses the requirement&#13;&#10;How the project could be leveraged into future government or industry opportunities&#13;&#10;Technical Readiness Level (current level and anticipated level at project completion). Technical Readiness Level definitions can be found here." title="Project Description"/>
          <p:cNvSpPr>
            <a:spLocks noChangeArrowheads="1"/>
          </p:cNvSpPr>
          <p:nvPr/>
        </p:nvSpPr>
        <p:spPr bwMode="auto">
          <a:xfrm>
            <a:off x="6358647" y="1155700"/>
            <a:ext cx="5716608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 marL="117475" indent="-1174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>
              <a:lnSpc>
                <a:spcPct val="150000"/>
              </a:lnSpc>
            </a:pPr>
            <a:endParaRPr lang="en-US" altLang="en-US" sz="1400" dirty="0"/>
          </a:p>
        </p:txBody>
      </p:sp>
      <p:sp>
        <p:nvSpPr>
          <p:cNvPr id="3" name="Rectangle 2" descr="How the project contributes to and addresses the requirement&#13;&#10;How the project could be leveraged into future government or industry opportunities&#13;&#10;Technical Readiness Level (current level and anticipated level at project completion). Technical Readiness Level definitions can be found here." title="Project Description"/>
          <p:cNvSpPr/>
          <p:nvPr/>
        </p:nvSpPr>
        <p:spPr>
          <a:xfrm>
            <a:off x="6168951" y="1174884"/>
            <a:ext cx="6096000" cy="10156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How the project contributes to and addresses the requirement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How the project could be leveraged into future government or industry opportunities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1" dirty="0"/>
              <a:t>Technical Readiness Level (current level and anticipated level at project completion). Technical Readiness Level definitions can be found here.</a:t>
            </a:r>
          </a:p>
        </p:txBody>
      </p:sp>
      <p:sp>
        <p:nvSpPr>
          <p:cNvPr id="2052" name="Rectangle 6"/>
          <p:cNvSpPr>
            <a:spLocks noChangeArrowheads="1"/>
          </p:cNvSpPr>
          <p:nvPr/>
        </p:nvSpPr>
        <p:spPr bwMode="auto">
          <a:xfrm>
            <a:off x="319067" y="1155700"/>
            <a:ext cx="5716608" cy="2578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tIns="91440" bIns="91440"/>
          <a:lstStyle>
            <a:lvl1pPr marL="117475" indent="-1174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Times New Roman" panose="02020603050405020304" pitchFamily="18" charset="0"/>
              </a:defRPr>
            </a:lvl9pPr>
          </a:lstStyle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altLang="en-US" sz="1400" b="1" dirty="0"/>
              <a:t>Picture or graphic illustrating proposed research with caption</a:t>
            </a:r>
            <a:endParaRPr lang="en-US" altLang="en-US" sz="1400" dirty="0"/>
          </a:p>
          <a:p>
            <a:endParaRPr lang="en-US" altLang="en-US" sz="1400" dirty="0"/>
          </a:p>
          <a:p>
            <a:endParaRPr lang="en-US" altLang="en-US" sz="1400" b="1" dirty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46094" y="273050"/>
            <a:ext cx="7772400" cy="5715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r" eaLnBrk="1" hangingPunct="1"/>
            <a:r>
              <a:rPr lang="en-US" altLang="en-US" sz="2000" dirty="0"/>
              <a:t>Principal Investigator – Project Title</a:t>
            </a:r>
          </a:p>
        </p:txBody>
      </p:sp>
      <p:pic>
        <p:nvPicPr>
          <p:cNvPr id="6" name="Picture 5" descr="Logos shown for the Center for Emergent Materials: an NSF MRSEC, the Institute for Materials and Manufacturing Research, and  the Center for Exploration of Novel Complex Materials." title="CEM, IMR and ENCOMM logos.">
            <a:extLst>
              <a:ext uri="{FF2B5EF4-FFF2-40B4-BE49-F238E27FC236}">
                <a16:creationId xmlns:a16="http://schemas.microsoft.com/office/drawing/2014/main" id="{3DA7632D-7B18-9293-292E-178D1ED3790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7533" y="222250"/>
            <a:ext cx="5428457" cy="50336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enate Update 21 Mar Rev2">
  <a:themeElements>
    <a:clrScheme name="Senate Update 21 Mar Rev2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enate Update 21 Mar Rev2">
      <a:majorFont>
        <a:latin typeface="Times New Roman"/>
        <a:ea typeface=""/>
        <a:cs typeface="Times New Roman"/>
      </a:majorFont>
      <a:minorFont>
        <a:latin typeface="Arial"/>
        <a:ea typeface=""/>
        <a:cs typeface="Times New Roma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enate Update 21 Mar Rev2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nate Update 21 Mar Rev2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nate Update 21 Mar Rev2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nate Update 21 Mar Rev2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nate Update 21 Mar Rev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nate Update 21 Mar Rev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nate Update 21 Mar Rev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8095DDDCA78DF479568183E0E635B64" ma:contentTypeVersion="0" ma:contentTypeDescription="Create a new document." ma:contentTypeScope="" ma:versionID="8bcf470e8f8df078b5e65479bfab08e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b34f15b030d40ffca33e4aeb8eb001f5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LongProperties xmlns="http://schemas.microsoft.com/office/2006/metadata/longProperties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68BFF9-FF6F-442E-825D-B81F55933B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058F943D-21EA-4568-ABEF-CCF22D6AE695}">
  <ds:schemaRefs>
    <ds:schemaRef ds:uri="http://schemas.microsoft.com/office/2006/metadata/longProperties"/>
  </ds:schemaRefs>
</ds:datastoreItem>
</file>

<file path=customXml/itemProps3.xml><?xml version="1.0" encoding="utf-8"?>
<ds:datastoreItem xmlns:ds="http://schemas.openxmlformats.org/officeDocument/2006/customXml" ds:itemID="{E77FD11F-78BB-4DBC-8409-82906CA16023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DAEF40CB-A4F4-4962-BAD0-96D47EB59C3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10891607-79da-4045-a234-ce8a2d7aef32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797</TotalTime>
  <Words>87</Words>
  <Application>Microsoft Macintosh PowerPoint</Application>
  <PresentationFormat>Widescreen</PresentationFormat>
  <Paragraphs>13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Times New Roman</vt:lpstr>
      <vt:lpstr>Senate Update 21 Mar Rev2</vt:lpstr>
      <vt:lpstr>Principal Investigator – Project Title</vt:lpstr>
    </vt:vector>
  </TitlesOfParts>
  <Company>NECC N9</Company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Quad Chart Template</dc:title>
  <dc:creator>John Mark Serre</dc:creator>
  <cp:lastModifiedBy>Huson, Michael</cp:lastModifiedBy>
  <cp:revision>68</cp:revision>
  <dcterms:created xsi:type="dcterms:W3CDTF">2007-01-29T21:03:36Z</dcterms:created>
  <dcterms:modified xsi:type="dcterms:W3CDTF">2024-11-07T15:47:55Z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isplay_urn:schemas-microsoft-com:office:office#Editor">
    <vt:lpwstr>Mary Popejoy</vt:lpwstr>
  </property>
  <property fmtid="{D5CDD505-2E9C-101B-9397-08002B2CF9AE}" pid="3" name="xd_Signature">
    <vt:lpwstr/>
  </property>
  <property fmtid="{D5CDD505-2E9C-101B-9397-08002B2CF9AE}" pid="4" name="display_urn:schemas-microsoft-com:office:office#Author">
    <vt:lpwstr>Mary Popejoy</vt:lpwstr>
  </property>
  <property fmtid="{D5CDD505-2E9C-101B-9397-08002B2CF9AE}" pid="5" name="TemplateUrl">
    <vt:lpwstr/>
  </property>
  <property fmtid="{D5CDD505-2E9C-101B-9397-08002B2CF9AE}" pid="6" name="xd_ProgID">
    <vt:lpwstr/>
  </property>
  <property fmtid="{D5CDD505-2E9C-101B-9397-08002B2CF9AE}" pid="7" name="_SourceUrl">
    <vt:lpwstr/>
  </property>
  <property fmtid="{D5CDD505-2E9C-101B-9397-08002B2CF9AE}" pid="8" name="_SharedFileIndex">
    <vt:lpwstr/>
  </property>
  <property fmtid="{D5CDD505-2E9C-101B-9397-08002B2CF9AE}" pid="9" name="display_urn">
    <vt:lpwstr>Loeding, Kristen CPO USN</vt:lpwstr>
  </property>
  <property fmtid="{D5CDD505-2E9C-101B-9397-08002B2CF9AE}" pid="10" name="Order">
    <vt:lpwstr>4000.00000000000</vt:lpwstr>
  </property>
  <property fmtid="{D5CDD505-2E9C-101B-9397-08002B2CF9AE}" pid="11" name="ContentTypeId">
    <vt:lpwstr>0x01010038095DDDCA78DF479568183E0E635B64</vt:lpwstr>
  </property>
  <property fmtid="{D5CDD505-2E9C-101B-9397-08002B2CF9AE}" pid="12" name="_dlc_DocId">
    <vt:lpwstr>QSP7A4ZMP2AR-160217639-40</vt:lpwstr>
  </property>
  <property fmtid="{D5CDD505-2E9C-101B-9397-08002B2CF9AE}" pid="13" name="_dlc_DocIdItemGuid">
    <vt:lpwstr>dc8150b4-1aa9-4ee2-a931-8d6b0dafe7ca</vt:lpwstr>
  </property>
  <property fmtid="{D5CDD505-2E9C-101B-9397-08002B2CF9AE}" pid="14" name="_dlc_DocIdUrl">
    <vt:lpwstr>http://open-web-1b-z1/NECC/_layouts/DocIdRedir.aspx?ID=QSP7A4ZMP2AR-160217639-40, QSP7A4ZMP2AR-160217639-40</vt:lpwstr>
  </property>
</Properties>
</file>