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6"/>
  </p:sldMasterIdLst>
  <p:notesMasterIdLst>
    <p:notesMasterId r:id="rId8"/>
  </p:notesMasterIdLst>
  <p:sldIdLst>
    <p:sldId id="25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9" autoAdjust="0"/>
    <p:restoredTop sz="82643" autoAdjust="0"/>
  </p:normalViewPr>
  <p:slideViewPr>
    <p:cSldViewPr snapToGrid="0">
      <p:cViewPr varScale="1">
        <p:scale>
          <a:sx n="66" d="100"/>
          <a:sy n="66" d="100"/>
        </p:scale>
        <p:origin x="492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4C64F-8D10-46AA-B9EF-45403B611F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92DC008-F620-4257-AC7F-9CC12FA0959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F87584E-D14F-4529-BE5F-39CC9DA8C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38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6CEBFB4-5E26-43AC-AF09-E011A2CF2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7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36680BA-C5D8-45F8-8B41-BD624BE45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0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6865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F766771-02A5-4F61-8A14-3ECB993F7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7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2199AA-3AC9-4D49-8146-E510AFA6A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86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75012A2-9EE7-405A-9A87-2C2DD951E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8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53338D-9322-4252-A6A3-96BF35406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50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09C2C1-CA3F-4EF1-9CEC-859E151E9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DF7EAF5-F3FF-4027-9FCA-30152D514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F55C2BC-84D9-435C-A5CD-27EFE0BCE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D6A66C1-BBEF-4F2D-A643-FB813AE66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9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ChangeArrowheads="1"/>
          </p:cNvSpPr>
          <p:nvPr userDrawn="1"/>
        </p:nvSpPr>
        <p:spPr bwMode="auto">
          <a:xfrm>
            <a:off x="152400" y="6286500"/>
            <a:ext cx="2438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 userDrawn="1"/>
        </p:nvSpPr>
        <p:spPr bwMode="auto">
          <a:xfrm>
            <a:off x="4419600" y="6286500"/>
            <a:ext cx="3352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44" name="Line 7"/>
          <p:cNvSpPr>
            <a:spLocks noChangeShapeType="1"/>
          </p:cNvSpPr>
          <p:nvPr userDrawn="1"/>
        </p:nvSpPr>
        <p:spPr bwMode="auto">
          <a:xfrm>
            <a:off x="304800" y="3781425"/>
            <a:ext cx="115824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45" name="Line 8"/>
          <p:cNvSpPr>
            <a:spLocks noChangeShapeType="1"/>
          </p:cNvSpPr>
          <p:nvPr userDrawn="1"/>
        </p:nvSpPr>
        <p:spPr bwMode="auto">
          <a:xfrm rot="16200000" flipH="1">
            <a:off x="3534574" y="3756997"/>
            <a:ext cx="5122454" cy="35611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Line 1035"/>
          <p:cNvSpPr>
            <a:spLocks noChangeShapeType="1"/>
          </p:cNvSpPr>
          <p:nvPr userDrawn="1"/>
        </p:nvSpPr>
        <p:spPr bwMode="auto">
          <a:xfrm>
            <a:off x="508000" y="651622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Line 1036"/>
          <p:cNvSpPr>
            <a:spLocks noChangeShapeType="1"/>
          </p:cNvSpPr>
          <p:nvPr userDrawn="1"/>
        </p:nvSpPr>
        <p:spPr bwMode="auto">
          <a:xfrm>
            <a:off x="508000" y="1138201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6094" y="273050"/>
            <a:ext cx="777240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2000" dirty="0" smtClean="0"/>
              <a:t>Principal Investigator – Project Title</a:t>
            </a:r>
            <a:endParaRPr lang="en-US" altLang="en-US" sz="2000" dirty="0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906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Picture or graphic illustrating proposed research with caption</a:t>
            </a:r>
            <a:endParaRPr lang="en-US" altLang="en-US" sz="1400" dirty="0"/>
          </a:p>
          <a:p>
            <a:endParaRPr lang="en-US" altLang="en-US" sz="1400" dirty="0"/>
          </a:p>
          <a:p>
            <a:endParaRPr lang="en-US" altLang="en-US" sz="1400" b="1" dirty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67" y="3784600"/>
            <a:ext cx="571343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 smtClean="0"/>
              <a:t>Project objective and scope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 smtClean="0"/>
              <a:t>Key personnel, facilities/equipment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 smtClean="0"/>
              <a:t>Related prior or current work</a:t>
            </a:r>
            <a:endParaRPr lang="en-US" altLang="en-US" sz="12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35864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94" y="273050"/>
            <a:ext cx="3530335" cy="4508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68951" y="117488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How </a:t>
            </a:r>
            <a:r>
              <a:rPr lang="en-US" sz="1200" b="1" dirty="0"/>
              <a:t>the project contributes to and addresses the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How </a:t>
            </a:r>
            <a:r>
              <a:rPr lang="en-US" sz="1200" b="1" dirty="0"/>
              <a:t>the project could be leveraged into future government </a:t>
            </a:r>
            <a:r>
              <a:rPr lang="en-US" sz="1200" b="1" dirty="0" smtClean="0"/>
              <a:t>or industry </a:t>
            </a:r>
            <a:r>
              <a:rPr lang="en-US" sz="1200" b="1" dirty="0"/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T</a:t>
            </a:r>
            <a:r>
              <a:rPr lang="en-US" sz="1200" b="1" dirty="0" smtClean="0"/>
              <a:t>echnical </a:t>
            </a:r>
            <a:r>
              <a:rPr lang="en-US" sz="1200" b="1" dirty="0"/>
              <a:t>Readiness Level (current level and anticipated level at project completion). Technical Readiness Level definitions can be found here.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68951" y="38752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Estimated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Major </a:t>
            </a:r>
            <a:r>
              <a:rPr lang="en-US" sz="1200" b="1" dirty="0"/>
              <a:t>activities/milestones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Deliverables</a:t>
            </a:r>
            <a:r>
              <a:rPr lang="en-US" sz="1200" b="1" dirty="0"/>
              <a:t>, metrics/measures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Potential </a:t>
            </a:r>
            <a:r>
              <a:rPr lang="en-US" sz="1200" b="1" dirty="0"/>
              <a:t>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nate Update 21 Mar Rev2">
  <a:themeElements>
    <a:clrScheme name="Senate Update 21 Mar Rev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nate Update 21 Mar Rev2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ate Update 21 Mar Rev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nate Update 21 Mar Rev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95DDDCA78DF479568183E0E635B64" ma:contentTypeVersion="0" ma:contentTypeDescription="Create a new document." ma:contentTypeScope="" ma:versionID="8bcf470e8f8df078b5e65479bfab0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4f15b030d40ffca33e4aeb8eb001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8F943D-21EA-4568-ABEF-CCF22D6AE69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77FD11F-78BB-4DBC-8409-82906CA1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EF40CB-A4F4-4962-BAD0-96D47EB59C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0891607-79da-4045-a234-ce8a2d7aef3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B718EA2-0E77-44F4-87C9-BF099795946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768BFF9-FF6F-442E-825D-B81F55933B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81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Senate Update 21 Mar Rev2</vt:lpstr>
      <vt:lpstr>Principal Investigator – Project Title</vt:lpstr>
    </vt:vector>
  </TitlesOfParts>
  <Company>NECC N9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 Template</dc:title>
  <dc:creator>John Mark Serre</dc:creator>
  <cp:lastModifiedBy>Gardner, Joanna D.</cp:lastModifiedBy>
  <cp:revision>63</cp:revision>
  <dcterms:created xsi:type="dcterms:W3CDTF">2007-01-29T21:03:36Z</dcterms:created>
  <dcterms:modified xsi:type="dcterms:W3CDTF">2019-10-15T15:13:44Z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Mary Popejoy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Mary Popejoy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display_urn">
    <vt:lpwstr>Loeding, Kristen CPO USN</vt:lpwstr>
  </property>
  <property fmtid="{D5CDD505-2E9C-101B-9397-08002B2CF9AE}" pid="10" name="Order">
    <vt:lpwstr>4000.00000000000</vt:lpwstr>
  </property>
  <property fmtid="{D5CDD505-2E9C-101B-9397-08002B2CF9AE}" pid="11" name="ContentTypeId">
    <vt:lpwstr>0x01010038095DDDCA78DF479568183E0E635B64</vt:lpwstr>
  </property>
  <property fmtid="{D5CDD505-2E9C-101B-9397-08002B2CF9AE}" pid="12" name="_dlc_DocId">
    <vt:lpwstr>QSP7A4ZMP2AR-160217639-40</vt:lpwstr>
  </property>
  <property fmtid="{D5CDD505-2E9C-101B-9397-08002B2CF9AE}" pid="13" name="_dlc_DocIdItemGuid">
    <vt:lpwstr>dc8150b4-1aa9-4ee2-a931-8d6b0dafe7ca</vt:lpwstr>
  </property>
  <property fmtid="{D5CDD505-2E9C-101B-9397-08002B2CF9AE}" pid="14" name="_dlc_DocIdUrl">
    <vt:lpwstr>http://open-web-1b-z1/NECC/_layouts/DocIdRedir.aspx?ID=QSP7A4ZMP2AR-160217639-40, QSP7A4ZMP2AR-160217639-40</vt:lpwstr>
  </property>
</Properties>
</file>